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yne"/>
      <p:regular r:id="rId15"/>
    </p:embeddedFont>
    <p:embeddedFont>
      <p:font typeface="Syne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60721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Technology Training on AWS, Spark, and Data Engineering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31744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Sarvik Gwala's internship overview, focusing on data engineering with AWS, Hive, and Spark. The role involves ETL, building data pipelines, and optimizing SQL queries.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86787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875496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850017"/>
            <a:ext cx="187797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Himanshu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28807"/>
            <a:ext cx="651188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Internship Objectives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26099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937974" y="2318980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2609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Process IoT Data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275653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Apache Spark &amp; Hive for large-scale IoT data processing.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364807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937974" y="370605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615559" y="3648075"/>
            <a:ext cx="41232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Optimize Data Warehouse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615559" y="41436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Design an optimized cloud-based data warehouse.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0351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3" name="Text 10"/>
          <p:cNvSpPr/>
          <p:nvPr/>
        </p:nvSpPr>
        <p:spPr>
          <a:xfrm>
            <a:off x="937974" y="509313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035153"/>
            <a:ext cx="44074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Improve Query Performance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553069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Enhance data retrieval efficiency.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837724" y="642223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7" name="Text 14"/>
          <p:cNvSpPr/>
          <p:nvPr/>
        </p:nvSpPr>
        <p:spPr>
          <a:xfrm>
            <a:off x="937974" y="648021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615559" y="64222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Automate ETL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615559" y="691776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Automate ETL processes for real-time data ingestion.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54993"/>
            <a:ext cx="64004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Technologies &amp; Tools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859774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4817983"/>
            <a:ext cx="21316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Programming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75448" y="5313521"/>
            <a:ext cx="21316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Python, SQL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16" y="4859774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3840" y="4817983"/>
            <a:ext cx="21318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Big Data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003840" y="5313521"/>
            <a:ext cx="213181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Apache Spark, Apache Hive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27" y="4859774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32351" y="4817983"/>
            <a:ext cx="213181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Cloud Platform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332351" y="5665470"/>
            <a:ext cx="213181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AWS (S3, Redshift, Glue, EMR)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3138" y="4859774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60862" y="4817983"/>
            <a:ext cx="213181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Database Management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660862" y="5665470"/>
            <a:ext cx="213181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SQL, NoSQL (MongoDB, PostgreSQL)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837724" y="708374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Key technologies include Python, SQL, Apache Spark, Hive, and AWS services. Airflow is used for workflow orchestration.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025" y="608171"/>
            <a:ext cx="5203627" cy="650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Progress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1022747" y="1590318"/>
            <a:ext cx="30480" cy="6031944"/>
          </a:xfrm>
          <a:prstGeom prst="roundRect">
            <a:avLst>
              <a:gd name="adj" fmla="val 108837"/>
            </a:avLst>
          </a:prstGeom>
          <a:solidFill>
            <a:srgbClr val="44426B"/>
          </a:solidFill>
          <a:ln/>
        </p:spPr>
      </p:sp>
      <p:sp>
        <p:nvSpPr>
          <p:cNvPr id="5" name="Shape 2"/>
          <p:cNvSpPr/>
          <p:nvPr/>
        </p:nvSpPr>
        <p:spPr>
          <a:xfrm>
            <a:off x="1241048" y="2072521"/>
            <a:ext cx="663416" cy="30480"/>
          </a:xfrm>
          <a:prstGeom prst="roundRect">
            <a:avLst>
              <a:gd name="adj" fmla="val 108837"/>
            </a:avLst>
          </a:prstGeom>
          <a:solidFill>
            <a:srgbClr val="44426B"/>
          </a:solidFill>
          <a:ln/>
        </p:spPr>
      </p:sp>
      <p:sp>
        <p:nvSpPr>
          <p:cNvPr id="6" name="Shape 3"/>
          <p:cNvSpPr/>
          <p:nvPr/>
        </p:nvSpPr>
        <p:spPr>
          <a:xfrm>
            <a:off x="773966" y="1839039"/>
            <a:ext cx="497562" cy="497562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866596" y="1892677"/>
            <a:ext cx="31218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128599" y="1811417"/>
            <a:ext cx="3817858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SQL &amp; Python Foundations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128599" y="2269212"/>
            <a:ext cx="6241375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Complex queries and stored procedures implemented.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41048" y="3547348"/>
            <a:ext cx="663416" cy="30480"/>
          </a:xfrm>
          <a:prstGeom prst="roundRect">
            <a:avLst>
              <a:gd name="adj" fmla="val 108837"/>
            </a:avLst>
          </a:prstGeom>
          <a:solidFill>
            <a:srgbClr val="44426B"/>
          </a:solidFill>
          <a:ln/>
        </p:spPr>
      </p:sp>
      <p:sp>
        <p:nvSpPr>
          <p:cNvPr id="11" name="Shape 8"/>
          <p:cNvSpPr/>
          <p:nvPr/>
        </p:nvSpPr>
        <p:spPr>
          <a:xfrm>
            <a:off x="773966" y="3313867"/>
            <a:ext cx="497562" cy="497562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2" name="Text 9"/>
          <p:cNvSpPr/>
          <p:nvPr/>
        </p:nvSpPr>
        <p:spPr>
          <a:xfrm>
            <a:off x="866596" y="3367504"/>
            <a:ext cx="31218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128599" y="3286244"/>
            <a:ext cx="4346258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Modeling &amp; Warehousing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128599" y="3744039"/>
            <a:ext cx="6241375" cy="707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Designed star and snowflake schemas; deployed AWS Redshift warehouse.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41048" y="5375910"/>
            <a:ext cx="663416" cy="30480"/>
          </a:xfrm>
          <a:prstGeom prst="roundRect">
            <a:avLst>
              <a:gd name="adj" fmla="val 108837"/>
            </a:avLst>
          </a:prstGeom>
          <a:solidFill>
            <a:srgbClr val="44426B"/>
          </a:solidFill>
          <a:ln/>
        </p:spPr>
      </p:sp>
      <p:sp>
        <p:nvSpPr>
          <p:cNvPr id="16" name="Shape 13"/>
          <p:cNvSpPr/>
          <p:nvPr/>
        </p:nvSpPr>
        <p:spPr>
          <a:xfrm>
            <a:off x="773966" y="5142428"/>
            <a:ext cx="497562" cy="497562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7" name="Text 14"/>
          <p:cNvSpPr/>
          <p:nvPr/>
        </p:nvSpPr>
        <p:spPr>
          <a:xfrm>
            <a:off x="866596" y="5196066"/>
            <a:ext cx="31218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128599" y="5114806"/>
            <a:ext cx="376380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ETL Pipeline Development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128599" y="5572601"/>
            <a:ext cx="6241375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Writing PySpark scripts for batch processing.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1241048" y="6850737"/>
            <a:ext cx="663416" cy="30480"/>
          </a:xfrm>
          <a:prstGeom prst="roundRect">
            <a:avLst>
              <a:gd name="adj" fmla="val 108837"/>
            </a:avLst>
          </a:prstGeom>
          <a:solidFill>
            <a:srgbClr val="44426B"/>
          </a:solidFill>
          <a:ln/>
        </p:spPr>
      </p:sp>
      <p:sp>
        <p:nvSpPr>
          <p:cNvPr id="21" name="Shape 18"/>
          <p:cNvSpPr/>
          <p:nvPr/>
        </p:nvSpPr>
        <p:spPr>
          <a:xfrm>
            <a:off x="773966" y="6617256"/>
            <a:ext cx="497562" cy="497562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22" name="Text 19"/>
          <p:cNvSpPr/>
          <p:nvPr/>
        </p:nvSpPr>
        <p:spPr>
          <a:xfrm>
            <a:off x="866596" y="6670893"/>
            <a:ext cx="312182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128599" y="6589633"/>
            <a:ext cx="3420547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Spark &amp; Hive Integration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2128599" y="7047428"/>
            <a:ext cx="6241375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Setting up Spark jobs for distributed data processing.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01265"/>
            <a:ext cx="91143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Challenges Faced &amp; Solutions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03571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Slow SQL Query Execution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46784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Indexed columns, optimized joins.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803571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Managing Large IoT Data in Hive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746784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Partitioning &amp; Bucketing strategies.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803571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Real-time Processing Latency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746784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Stream processing with Spark Structured Streaming.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665" y="1072753"/>
            <a:ext cx="7102316" cy="629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Next Steps &amp; Future Plans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" y="2022872"/>
            <a:ext cx="1069538" cy="12834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9077" y="2236708"/>
            <a:ext cx="4338995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IoT Data Processing &amp; Analytics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139077" y="2679621"/>
            <a:ext cx="6256258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Finalize data pipeline using AWS S3, Kafka, and Spark.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65" y="3306366"/>
            <a:ext cx="1069538" cy="12834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9077" y="3520202"/>
            <a:ext cx="5703927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ETL Pipeline for Cloud Data Warehousing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139077" y="3963114"/>
            <a:ext cx="6256258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Complete data transformation scripts using PySpark &amp; SQL.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65" y="4589859"/>
            <a:ext cx="1069538" cy="128349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39077" y="4803696"/>
            <a:ext cx="4885015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Real-time Log Monitoring &amp; Alerting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139077" y="5246608"/>
            <a:ext cx="6256258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Deploy Kafka + Spark Streaming to process real-time log data.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665" y="5873353"/>
            <a:ext cx="1069538" cy="128349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39077" y="6087189"/>
            <a:ext cx="4282202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Final Integration &amp; Deployment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2139077" y="6530102"/>
            <a:ext cx="6256258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Conduct load testing &amp; performance tuning.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21343"/>
            <a:ext cx="71973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 &amp; Learnings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284333"/>
            <a:ext cx="3614618" cy="2092166"/>
          </a:xfrm>
          <a:prstGeom prst="roundRect">
            <a:avLst>
              <a:gd name="adj" fmla="val 1716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523649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Hands-on Experience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37113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Gained experience in big data engineering.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284333"/>
            <a:ext cx="3614618" cy="2092166"/>
          </a:xfrm>
          <a:prstGeom prst="roundRect">
            <a:avLst>
              <a:gd name="adj" fmla="val 1716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5236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Proficiency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019187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Proficient in Spark, Hive, SQL, and AWS.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615815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4855131"/>
            <a:ext cx="336244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Optimized Workflows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35066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Optimized real-time data processing workflows.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624220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Future improvements: Enhance ML-based analytics for IoT data. Optimize cloud costs by using serverless architectures.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525887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Thank You</a:t>
            </a:r>
            <a:endParaRPr lang="en-US" sz="4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2025-03-24T05:18:47Z</dcterms:created>
  <dcterms:modified xsi:type="dcterms:W3CDTF">2025-03-24T05:18:47Z</dcterms:modified>
</cp:coreProperties>
</file>